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5"/>
  </p:notesMasterIdLst>
  <p:sldIdLst>
    <p:sldId id="292" r:id="rId2"/>
    <p:sldId id="441" r:id="rId3"/>
    <p:sldId id="443" r:id="rId4"/>
    <p:sldId id="444" r:id="rId5"/>
    <p:sldId id="447" r:id="rId6"/>
    <p:sldId id="448" r:id="rId7"/>
    <p:sldId id="445" r:id="rId8"/>
    <p:sldId id="449" r:id="rId9"/>
    <p:sldId id="446" r:id="rId10"/>
    <p:sldId id="455" r:id="rId11"/>
    <p:sldId id="456" r:id="rId12"/>
    <p:sldId id="450" r:id="rId13"/>
    <p:sldId id="457" r:id="rId14"/>
    <p:sldId id="458" r:id="rId15"/>
    <p:sldId id="459" r:id="rId16"/>
    <p:sldId id="451" r:id="rId17"/>
    <p:sldId id="464" r:id="rId18"/>
    <p:sldId id="452" r:id="rId19"/>
    <p:sldId id="460" r:id="rId20"/>
    <p:sldId id="461" r:id="rId21"/>
    <p:sldId id="453" r:id="rId22"/>
    <p:sldId id="462" r:id="rId23"/>
    <p:sldId id="46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09" autoAdjust="0"/>
  </p:normalViewPr>
  <p:slideViewPr>
    <p:cSldViewPr snapToGrid="0" showGuides="1">
      <p:cViewPr varScale="1">
        <p:scale>
          <a:sx n="109" d="100"/>
          <a:sy n="109" d="100"/>
        </p:scale>
        <p:origin x="5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226001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TUẦN 10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59D17-50A2-4975-970B-6BBEEC1C1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36487" r="22297" b="41714"/>
          <a:stretch/>
        </p:blipFill>
        <p:spPr>
          <a:xfrm>
            <a:off x="0" y="414827"/>
            <a:ext cx="11669485" cy="5248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FADED1-C378-4FAA-B55C-F5CBE0A9149A}"/>
              </a:ext>
            </a:extLst>
          </p:cNvPr>
          <p:cNvSpPr txBox="1"/>
          <p:nvPr/>
        </p:nvSpPr>
        <p:spPr>
          <a:xfrm>
            <a:off x="6258838" y="2079321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92D0C-08DE-4201-9959-A58FC034E17D}"/>
              </a:ext>
            </a:extLst>
          </p:cNvPr>
          <p:cNvSpPr txBox="1"/>
          <p:nvPr/>
        </p:nvSpPr>
        <p:spPr>
          <a:xfrm>
            <a:off x="5668027" y="2782669"/>
            <a:ext cx="118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FC453-5BAE-409E-8A5B-B098A8A1C008}"/>
              </a:ext>
            </a:extLst>
          </p:cNvPr>
          <p:cNvSpPr txBox="1"/>
          <p:nvPr/>
        </p:nvSpPr>
        <p:spPr>
          <a:xfrm>
            <a:off x="3062613" y="4298318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4E143-38DA-4832-9C90-ADA161A57546}"/>
              </a:ext>
            </a:extLst>
          </p:cNvPr>
          <p:cNvSpPr txBox="1"/>
          <p:nvPr/>
        </p:nvSpPr>
        <p:spPr>
          <a:xfrm>
            <a:off x="3062613" y="5017050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59D17-50A2-4975-970B-6BBEEC1C1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t="57714" r="13754" b="4248"/>
          <a:stretch/>
        </p:blipFill>
        <p:spPr>
          <a:xfrm>
            <a:off x="0" y="1"/>
            <a:ext cx="12192000" cy="6843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D8689-C0B4-4552-ADE9-788AD42CAD39}"/>
              </a:ext>
            </a:extLst>
          </p:cNvPr>
          <p:cNvSpPr txBox="1"/>
          <p:nvPr/>
        </p:nvSpPr>
        <p:spPr>
          <a:xfrm>
            <a:off x="2160739" y="590614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E9C18-DFAF-49FF-B875-A45AB407D3DC}"/>
              </a:ext>
            </a:extLst>
          </p:cNvPr>
          <p:cNvSpPr txBox="1"/>
          <p:nvPr/>
        </p:nvSpPr>
        <p:spPr>
          <a:xfrm>
            <a:off x="2160739" y="1181227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036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E7047-585F-463C-97EC-059928F6B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5833" r="10012" b="78612"/>
          <a:stretch/>
        </p:blipFill>
        <p:spPr>
          <a:xfrm>
            <a:off x="-19050" y="990600"/>
            <a:ext cx="12115800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C9AF5-77EB-42D8-9A1C-04493DCAB60B}"/>
              </a:ext>
            </a:extLst>
          </p:cNvPr>
          <p:cNvSpPr txBox="1"/>
          <p:nvPr/>
        </p:nvSpPr>
        <p:spPr>
          <a:xfrm>
            <a:off x="3050087" y="2070575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8435B-F86F-43D9-859C-0C74C12EE7B1}"/>
              </a:ext>
            </a:extLst>
          </p:cNvPr>
          <p:cNvSpPr txBox="1"/>
          <p:nvPr/>
        </p:nvSpPr>
        <p:spPr>
          <a:xfrm>
            <a:off x="3050087" y="2807621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FA91D-7AAD-43C0-911D-77EC922CF9B8}"/>
              </a:ext>
            </a:extLst>
          </p:cNvPr>
          <p:cNvSpPr txBox="1"/>
          <p:nvPr/>
        </p:nvSpPr>
        <p:spPr>
          <a:xfrm>
            <a:off x="3050087" y="3473715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ED20C-D680-452A-8A71-B13543423DE4}"/>
              </a:ext>
            </a:extLst>
          </p:cNvPr>
          <p:cNvSpPr txBox="1"/>
          <p:nvPr/>
        </p:nvSpPr>
        <p:spPr>
          <a:xfrm>
            <a:off x="6906018" y="2070574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61C3E-366C-4805-BCB0-B7B5600ED6B7}"/>
              </a:ext>
            </a:extLst>
          </p:cNvPr>
          <p:cNvSpPr txBox="1"/>
          <p:nvPr/>
        </p:nvSpPr>
        <p:spPr>
          <a:xfrm>
            <a:off x="6906017" y="2807620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563E2-0230-4BD7-A062-C72D018A9176}"/>
              </a:ext>
            </a:extLst>
          </p:cNvPr>
          <p:cNvSpPr txBox="1"/>
          <p:nvPr/>
        </p:nvSpPr>
        <p:spPr>
          <a:xfrm>
            <a:off x="6906016" y="3544666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873666-D8D6-4301-A81D-BA0621389AAD}"/>
              </a:ext>
            </a:extLst>
          </p:cNvPr>
          <p:cNvSpPr txBox="1"/>
          <p:nvPr/>
        </p:nvSpPr>
        <p:spPr>
          <a:xfrm>
            <a:off x="10425829" y="2070573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55AFB-209B-484A-86F2-A3E91DA0E33E}"/>
              </a:ext>
            </a:extLst>
          </p:cNvPr>
          <p:cNvSpPr txBox="1"/>
          <p:nvPr/>
        </p:nvSpPr>
        <p:spPr>
          <a:xfrm>
            <a:off x="10425828" y="2780801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259D4-B4DE-4633-8EF4-CEC91F56B462}"/>
              </a:ext>
            </a:extLst>
          </p:cNvPr>
          <p:cNvSpPr txBox="1"/>
          <p:nvPr/>
        </p:nvSpPr>
        <p:spPr>
          <a:xfrm>
            <a:off x="10220322" y="3473711"/>
            <a:ext cx="22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779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6AEEA2-840B-4A64-8601-BC181C6B3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21483" r="8481" b="52407"/>
          <a:stretch/>
        </p:blipFill>
        <p:spPr>
          <a:xfrm>
            <a:off x="76200" y="571500"/>
            <a:ext cx="12115800" cy="5372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A8DFE-9479-421E-BD98-DACF781E427A}"/>
              </a:ext>
            </a:extLst>
          </p:cNvPr>
          <p:cNvSpPr txBox="1"/>
          <p:nvPr/>
        </p:nvSpPr>
        <p:spPr>
          <a:xfrm>
            <a:off x="1123552" y="3047118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5AB34-B500-4232-BD22-E7FBB32E8FE3}"/>
              </a:ext>
            </a:extLst>
          </p:cNvPr>
          <p:cNvSpPr txBox="1"/>
          <p:nvPr/>
        </p:nvSpPr>
        <p:spPr>
          <a:xfrm>
            <a:off x="599876" y="3618293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F6BA2-4ED1-4AE9-B1C8-ED0D5EF33AD3}"/>
              </a:ext>
            </a:extLst>
          </p:cNvPr>
          <p:cNvSpPr txBox="1"/>
          <p:nvPr/>
        </p:nvSpPr>
        <p:spPr>
          <a:xfrm>
            <a:off x="1123552" y="3812233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0994B5-2449-4BC9-8330-A3C3D50821D4}"/>
              </a:ext>
            </a:extLst>
          </p:cNvPr>
          <p:cNvCxnSpPr/>
          <p:nvPr/>
        </p:nvCxnSpPr>
        <p:spPr>
          <a:xfrm>
            <a:off x="1026219" y="4458564"/>
            <a:ext cx="802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6357BA-033F-42E5-9EA4-F7340B60B13D}"/>
              </a:ext>
            </a:extLst>
          </p:cNvPr>
          <p:cNvSpPr txBox="1"/>
          <p:nvPr/>
        </p:nvSpPr>
        <p:spPr>
          <a:xfrm>
            <a:off x="1123552" y="4548055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DD589-89BA-4271-9190-DCEB635853CD}"/>
              </a:ext>
            </a:extLst>
          </p:cNvPr>
          <p:cNvSpPr txBox="1"/>
          <p:nvPr/>
        </p:nvSpPr>
        <p:spPr>
          <a:xfrm>
            <a:off x="4320911" y="3022849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E271B-95C9-4CE9-823B-40AAE6511BBA}"/>
              </a:ext>
            </a:extLst>
          </p:cNvPr>
          <p:cNvSpPr txBox="1"/>
          <p:nvPr/>
        </p:nvSpPr>
        <p:spPr>
          <a:xfrm>
            <a:off x="3593596" y="3618293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7D2C8-0DBD-4733-A0F2-45811C8C1E6C}"/>
              </a:ext>
            </a:extLst>
          </p:cNvPr>
          <p:cNvSpPr txBox="1"/>
          <p:nvPr/>
        </p:nvSpPr>
        <p:spPr>
          <a:xfrm>
            <a:off x="4117272" y="3812233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BE825-F1C5-4B3D-A46D-43E65874D575}"/>
              </a:ext>
            </a:extLst>
          </p:cNvPr>
          <p:cNvCxnSpPr/>
          <p:nvPr/>
        </p:nvCxnSpPr>
        <p:spPr>
          <a:xfrm>
            <a:off x="4019939" y="4458564"/>
            <a:ext cx="802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013C56-BE1C-468F-AC8C-4431AE910525}"/>
              </a:ext>
            </a:extLst>
          </p:cNvPr>
          <p:cNvSpPr txBox="1"/>
          <p:nvPr/>
        </p:nvSpPr>
        <p:spPr>
          <a:xfrm>
            <a:off x="4117272" y="4548055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9394B-2478-458A-9FA0-2CC5C6B0E8F9}"/>
              </a:ext>
            </a:extLst>
          </p:cNvPr>
          <p:cNvSpPr txBox="1"/>
          <p:nvPr/>
        </p:nvSpPr>
        <p:spPr>
          <a:xfrm>
            <a:off x="7110992" y="3047118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3FFC78-8B27-4D30-95BB-2960D1ADAC80}"/>
              </a:ext>
            </a:extLst>
          </p:cNvPr>
          <p:cNvSpPr txBox="1"/>
          <p:nvPr/>
        </p:nvSpPr>
        <p:spPr>
          <a:xfrm>
            <a:off x="6587316" y="3618293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B420C9-07FB-48F2-AE1D-E8C0928349BC}"/>
              </a:ext>
            </a:extLst>
          </p:cNvPr>
          <p:cNvSpPr txBox="1"/>
          <p:nvPr/>
        </p:nvSpPr>
        <p:spPr>
          <a:xfrm>
            <a:off x="7110992" y="3812233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4E8C71-76A6-4862-8BB1-60BE12A790C4}"/>
              </a:ext>
            </a:extLst>
          </p:cNvPr>
          <p:cNvCxnSpPr/>
          <p:nvPr/>
        </p:nvCxnSpPr>
        <p:spPr>
          <a:xfrm>
            <a:off x="7013659" y="4458564"/>
            <a:ext cx="802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6D7783D-4B94-45A9-B3BA-D42B526DA715}"/>
              </a:ext>
            </a:extLst>
          </p:cNvPr>
          <p:cNvSpPr txBox="1"/>
          <p:nvPr/>
        </p:nvSpPr>
        <p:spPr>
          <a:xfrm>
            <a:off x="7110992" y="4548055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FE5D04-101B-4179-A140-27CEE17D4826}"/>
              </a:ext>
            </a:extLst>
          </p:cNvPr>
          <p:cNvSpPr txBox="1"/>
          <p:nvPr/>
        </p:nvSpPr>
        <p:spPr>
          <a:xfrm>
            <a:off x="10129764" y="3047118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0A3534-A6B8-44EC-9365-601D9C140944}"/>
              </a:ext>
            </a:extLst>
          </p:cNvPr>
          <p:cNvSpPr txBox="1"/>
          <p:nvPr/>
        </p:nvSpPr>
        <p:spPr>
          <a:xfrm>
            <a:off x="9606088" y="3618293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3518A8-A8E5-4061-B454-42948C5E3993}"/>
              </a:ext>
            </a:extLst>
          </p:cNvPr>
          <p:cNvSpPr txBox="1"/>
          <p:nvPr/>
        </p:nvSpPr>
        <p:spPr>
          <a:xfrm>
            <a:off x="10370597" y="3797586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9E5C19-B6A0-4E9D-B499-372E7483146D}"/>
              </a:ext>
            </a:extLst>
          </p:cNvPr>
          <p:cNvCxnSpPr/>
          <p:nvPr/>
        </p:nvCxnSpPr>
        <p:spPr>
          <a:xfrm>
            <a:off x="10032431" y="4458564"/>
            <a:ext cx="802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1897989-68E5-4F60-8FC5-96669985B7F8}"/>
              </a:ext>
            </a:extLst>
          </p:cNvPr>
          <p:cNvSpPr txBox="1"/>
          <p:nvPr/>
        </p:nvSpPr>
        <p:spPr>
          <a:xfrm>
            <a:off x="10129764" y="4548055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</p:spTree>
    <p:extLst>
      <p:ext uri="{BB962C8B-B14F-4D97-AF65-F5344CB8AC3E}">
        <p14:creationId xmlns:p14="http://schemas.microsoft.com/office/powerpoint/2010/main" val="33702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68926-6507-4EF3-AE72-F1FA99A6A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47408" r="8481" b="31204"/>
          <a:stretch/>
        </p:blipFill>
        <p:spPr>
          <a:xfrm>
            <a:off x="0" y="781050"/>
            <a:ext cx="12115800" cy="4400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5D108E-9216-4B8D-8C3B-7EF058CDFA64}"/>
              </a:ext>
            </a:extLst>
          </p:cNvPr>
          <p:cNvSpPr txBox="1"/>
          <p:nvPr/>
        </p:nvSpPr>
        <p:spPr>
          <a:xfrm>
            <a:off x="4305163" y="2433343"/>
            <a:ext cx="8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0FCCA-EAC4-4028-828F-071D507F6643}"/>
              </a:ext>
            </a:extLst>
          </p:cNvPr>
          <p:cNvSpPr txBox="1"/>
          <p:nvPr/>
        </p:nvSpPr>
        <p:spPr>
          <a:xfrm>
            <a:off x="6733446" y="2433342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6ECA0-41D8-44F5-9AD8-F7294CB9E3CC}"/>
              </a:ext>
            </a:extLst>
          </p:cNvPr>
          <p:cNvSpPr txBox="1"/>
          <p:nvPr/>
        </p:nvSpPr>
        <p:spPr>
          <a:xfrm>
            <a:off x="2386915" y="3704573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BAA49-B362-46E2-B9BF-3D4082AC3FC8}"/>
              </a:ext>
            </a:extLst>
          </p:cNvPr>
          <p:cNvSpPr txBox="1"/>
          <p:nvPr/>
        </p:nvSpPr>
        <p:spPr>
          <a:xfrm>
            <a:off x="2386915" y="4350904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B316C-3E68-4AF8-A02D-8E849C55ECCE}"/>
              </a:ext>
            </a:extLst>
          </p:cNvPr>
          <p:cNvSpPr txBox="1"/>
          <p:nvPr/>
        </p:nvSpPr>
        <p:spPr>
          <a:xfrm>
            <a:off x="6520504" y="3704572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00113-E310-4853-8481-524D74D11F7E}"/>
              </a:ext>
            </a:extLst>
          </p:cNvPr>
          <p:cNvSpPr txBox="1"/>
          <p:nvPr/>
        </p:nvSpPr>
        <p:spPr>
          <a:xfrm>
            <a:off x="6520503" y="4329471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9A562-5A8D-42CD-BD59-1A24CF19907E}"/>
              </a:ext>
            </a:extLst>
          </p:cNvPr>
          <p:cNvSpPr txBox="1"/>
          <p:nvPr/>
        </p:nvSpPr>
        <p:spPr>
          <a:xfrm>
            <a:off x="10441150" y="3683140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188F2-6839-4A0E-BB6B-3D9F41C9EB08}"/>
              </a:ext>
            </a:extLst>
          </p:cNvPr>
          <p:cNvSpPr txBox="1"/>
          <p:nvPr/>
        </p:nvSpPr>
        <p:spPr>
          <a:xfrm>
            <a:off x="10443751" y="4329470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2676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722964-DEE3-4BBE-8938-AA42893E3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t="68518" r="8481" b="5372"/>
          <a:stretch/>
        </p:blipFill>
        <p:spPr>
          <a:xfrm>
            <a:off x="0" y="552450"/>
            <a:ext cx="12115800" cy="5372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3CDCF8-0ACF-4114-A65B-2380065E9638}"/>
              </a:ext>
            </a:extLst>
          </p:cNvPr>
          <p:cNvSpPr txBox="1"/>
          <p:nvPr/>
        </p:nvSpPr>
        <p:spPr>
          <a:xfrm>
            <a:off x="4431258" y="2237624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2000AD-985E-4C91-A5CB-F1A45763F5D9}"/>
              </a:ext>
            </a:extLst>
          </p:cNvPr>
          <p:cNvSpPr txBox="1"/>
          <p:nvPr/>
        </p:nvSpPr>
        <p:spPr>
          <a:xfrm>
            <a:off x="7004610" y="2237624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613B6-62B2-4C60-AE9F-62A9EC78D554}"/>
              </a:ext>
            </a:extLst>
          </p:cNvPr>
          <p:cNvSpPr txBox="1"/>
          <p:nvPr/>
        </p:nvSpPr>
        <p:spPr>
          <a:xfrm>
            <a:off x="2720709" y="3529208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16263-2609-4D87-9129-1ECE25406404}"/>
              </a:ext>
            </a:extLst>
          </p:cNvPr>
          <p:cNvSpPr txBox="1"/>
          <p:nvPr/>
        </p:nvSpPr>
        <p:spPr>
          <a:xfrm>
            <a:off x="2720708" y="4175539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C5581-68F4-4F68-8D68-E9C52DA96E54}"/>
              </a:ext>
            </a:extLst>
          </p:cNvPr>
          <p:cNvSpPr txBox="1"/>
          <p:nvPr/>
        </p:nvSpPr>
        <p:spPr>
          <a:xfrm>
            <a:off x="5461540" y="3529207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C209B-9CBC-4E5F-97F7-AD56A51DC05B}"/>
              </a:ext>
            </a:extLst>
          </p:cNvPr>
          <p:cNvSpPr txBox="1"/>
          <p:nvPr/>
        </p:nvSpPr>
        <p:spPr>
          <a:xfrm>
            <a:off x="5461540" y="4175538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4E70B7-000C-448D-ABF5-7E546803149B}"/>
              </a:ext>
            </a:extLst>
          </p:cNvPr>
          <p:cNvSpPr txBox="1"/>
          <p:nvPr/>
        </p:nvSpPr>
        <p:spPr>
          <a:xfrm>
            <a:off x="8281879" y="3529207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C96DE-6305-4BF8-89DC-2E59EB5151D0}"/>
              </a:ext>
            </a:extLst>
          </p:cNvPr>
          <p:cNvSpPr txBox="1"/>
          <p:nvPr/>
        </p:nvSpPr>
        <p:spPr>
          <a:xfrm>
            <a:off x="8281879" y="4082519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D4973-1D43-4CCD-AF2E-CC0807C9D9B7}"/>
              </a:ext>
            </a:extLst>
          </p:cNvPr>
          <p:cNvSpPr txBox="1"/>
          <p:nvPr/>
        </p:nvSpPr>
        <p:spPr>
          <a:xfrm>
            <a:off x="11275599" y="3529207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BA3D7-2AE7-4D57-A7F7-CEB29ED115C2}"/>
              </a:ext>
            </a:extLst>
          </p:cNvPr>
          <p:cNvSpPr txBox="1"/>
          <p:nvPr/>
        </p:nvSpPr>
        <p:spPr>
          <a:xfrm>
            <a:off x="11275599" y="4175537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22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643A61-FE2E-4AE3-BA2F-B2D1F001A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6388" r="6403" b="8334"/>
          <a:stretch/>
        </p:blipFill>
        <p:spPr>
          <a:xfrm>
            <a:off x="3143250" y="0"/>
            <a:ext cx="4857749" cy="67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4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AB932-BD5C-A34B-2465-FF111F463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4123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9D2DBD-7AC7-49FA-9C28-C6A69001C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5053" r="4879" b="64947"/>
          <a:stretch/>
        </p:blipFill>
        <p:spPr>
          <a:xfrm>
            <a:off x="26458" y="0"/>
            <a:ext cx="12139083" cy="5905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9E0A1A-D542-4CD3-B9E0-B026493C5411}"/>
              </a:ext>
            </a:extLst>
          </p:cNvPr>
          <p:cNvSpPr/>
          <p:nvPr/>
        </p:nvSpPr>
        <p:spPr>
          <a:xfrm>
            <a:off x="26459" y="5657850"/>
            <a:ext cx="12192000" cy="1200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96A6F-5D34-4906-B151-E9DAC5F4A4C0}"/>
              </a:ext>
            </a:extLst>
          </p:cNvPr>
          <p:cNvSpPr/>
          <p:nvPr/>
        </p:nvSpPr>
        <p:spPr>
          <a:xfrm>
            <a:off x="26459" y="5286375"/>
            <a:ext cx="39243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28514-93DE-463A-BF98-87B505549C74}"/>
              </a:ext>
            </a:extLst>
          </p:cNvPr>
          <p:cNvSpPr txBox="1"/>
          <p:nvPr/>
        </p:nvSpPr>
        <p:spPr>
          <a:xfrm>
            <a:off x="5764533" y="1859429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108A6-AEC5-41EE-93FB-480133B30B86}"/>
              </a:ext>
            </a:extLst>
          </p:cNvPr>
          <p:cNvSpPr txBox="1"/>
          <p:nvPr/>
        </p:nvSpPr>
        <p:spPr>
          <a:xfrm>
            <a:off x="7605859" y="1859428"/>
            <a:ext cx="1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39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95F04-F17A-4869-8CEE-2201B60A5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32580" r="4603" b="41678"/>
          <a:stretch/>
        </p:blipFill>
        <p:spPr>
          <a:xfrm>
            <a:off x="26458" y="0"/>
            <a:ext cx="12139083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552B1-38BC-4FE6-84F3-B51562414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21993" r="6360" b="42266"/>
          <a:stretch/>
        </p:blipFill>
        <p:spPr>
          <a:xfrm>
            <a:off x="152400" y="0"/>
            <a:ext cx="11455400" cy="6659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4CC202-0347-4E32-94C6-853A4FE1F5E7}"/>
              </a:ext>
            </a:extLst>
          </p:cNvPr>
          <p:cNvSpPr txBox="1"/>
          <p:nvPr/>
        </p:nvSpPr>
        <p:spPr>
          <a:xfrm>
            <a:off x="6454812" y="4654787"/>
            <a:ext cx="434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15 – 7 =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36BD1-090D-4091-B45D-836C9D7DB12D}"/>
              </a:ext>
            </a:extLst>
          </p:cNvPr>
          <p:cNvSpPr txBox="1"/>
          <p:nvPr/>
        </p:nvSpPr>
        <p:spPr>
          <a:xfrm>
            <a:off x="5609075" y="5293002"/>
            <a:ext cx="510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nay Thu 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tuổi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E2AC6-624A-4863-A4CB-CECFB0390362}"/>
              </a:ext>
            </a:extLst>
          </p:cNvPr>
          <p:cNvSpPr txBox="1"/>
          <p:nvPr/>
        </p:nvSpPr>
        <p:spPr>
          <a:xfrm>
            <a:off x="6893222" y="3933785"/>
            <a:ext cx="381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3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7C6FAA-5557-43A2-A542-CC27A7AED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57644" r="4466" b="5775"/>
          <a:stretch/>
        </p:blipFill>
        <p:spPr>
          <a:xfrm>
            <a:off x="26458" y="0"/>
            <a:ext cx="12139083" cy="720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BF222D-1C75-4994-A532-50EB9B222F9F}"/>
              </a:ext>
            </a:extLst>
          </p:cNvPr>
          <p:cNvSpPr txBox="1"/>
          <p:nvPr/>
        </p:nvSpPr>
        <p:spPr>
          <a:xfrm>
            <a:off x="1034198" y="5050487"/>
            <a:ext cx="1019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xăng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ti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mét bút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chì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là :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HP001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EB942-C65E-4554-B292-DACE0530B9E0}"/>
              </a:ext>
            </a:extLst>
          </p:cNvPr>
          <p:cNvSpPr txBox="1"/>
          <p:nvPr/>
        </p:nvSpPr>
        <p:spPr>
          <a:xfrm>
            <a:off x="1652954" y="5676458"/>
            <a:ext cx="571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14 – 5 = 9 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B9799-53B0-47DE-8EFF-4F8F249F6C72}"/>
              </a:ext>
            </a:extLst>
          </p:cNvPr>
          <p:cNvSpPr txBox="1"/>
          <p:nvPr/>
        </p:nvSpPr>
        <p:spPr>
          <a:xfrm>
            <a:off x="2503114" y="6285739"/>
            <a:ext cx="6382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: 9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</a:rPr>
              <a:t>cm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ea typeface="HP001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DADDED-448C-4AF1-8D51-A7EA7344D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6251" r="11644" b="65832"/>
          <a:stretch/>
        </p:blipFill>
        <p:spPr>
          <a:xfrm>
            <a:off x="304800" y="0"/>
            <a:ext cx="11810998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21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DADDED-448C-4AF1-8D51-A7EA7344D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t="33790" r="8567" b="38293"/>
          <a:stretch/>
        </p:blipFill>
        <p:spPr>
          <a:xfrm>
            <a:off x="304800" y="0"/>
            <a:ext cx="11810998" cy="5905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32BEA6-ED57-40F8-95B6-1B4A5004126C}"/>
              </a:ext>
            </a:extLst>
          </p:cNvPr>
          <p:cNvSpPr txBox="1"/>
          <p:nvPr/>
        </p:nvSpPr>
        <p:spPr>
          <a:xfrm>
            <a:off x="2908125" y="4440609"/>
            <a:ext cx="17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5E993-42BF-458D-8D61-91C5014C0E15}"/>
              </a:ext>
            </a:extLst>
          </p:cNvPr>
          <p:cNvSpPr txBox="1"/>
          <p:nvPr/>
        </p:nvSpPr>
        <p:spPr>
          <a:xfrm>
            <a:off x="5085567" y="4440609"/>
            <a:ext cx="197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DADDED-448C-4AF1-8D51-A7EA7344D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58933" r="9491" b="13150"/>
          <a:stretch/>
        </p:blipFill>
        <p:spPr>
          <a:xfrm>
            <a:off x="304800" y="0"/>
            <a:ext cx="11810998" cy="5905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15723-A9CF-4925-BB8A-344AB36AA372}"/>
              </a:ext>
            </a:extLst>
          </p:cNvPr>
          <p:cNvSpPr txBox="1"/>
          <p:nvPr/>
        </p:nvSpPr>
        <p:spPr>
          <a:xfrm>
            <a:off x="2908125" y="4178999"/>
            <a:ext cx="17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52085-0F84-432F-9003-DCCA20048C46}"/>
              </a:ext>
            </a:extLst>
          </p:cNvPr>
          <p:cNvSpPr txBox="1"/>
          <p:nvPr/>
        </p:nvSpPr>
        <p:spPr>
          <a:xfrm>
            <a:off x="5399500" y="4259114"/>
            <a:ext cx="197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3552B1-38BC-4FE6-84F3-B51562414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58273" r="6027" b="5986"/>
          <a:stretch/>
        </p:blipFill>
        <p:spPr>
          <a:xfrm>
            <a:off x="152400" y="0"/>
            <a:ext cx="11455400" cy="6659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27221-0CE8-42D6-914F-2E208B5263AF}"/>
              </a:ext>
            </a:extLst>
          </p:cNvPr>
          <p:cNvSpPr txBox="1"/>
          <p:nvPr/>
        </p:nvSpPr>
        <p:spPr>
          <a:xfrm>
            <a:off x="3437764" y="4646671"/>
            <a:ext cx="434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95  – 51  = 44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CC624-3B78-4269-920F-80A513B56386}"/>
              </a:ext>
            </a:extLst>
          </p:cNvPr>
          <p:cNvSpPr txBox="1"/>
          <p:nvPr/>
        </p:nvSpPr>
        <p:spPr>
          <a:xfrm>
            <a:off x="1851267" y="5329828"/>
            <a:ext cx="939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lời:Gấu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bông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44 cm.</a:t>
            </a:r>
          </a:p>
        </p:txBody>
      </p:sp>
    </p:spTree>
    <p:extLst>
      <p:ext uri="{BB962C8B-B14F-4D97-AF65-F5344CB8AC3E}">
        <p14:creationId xmlns:p14="http://schemas.microsoft.com/office/powerpoint/2010/main" val="22047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CFAB4-8C64-4B5C-9946-13FB2173B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 t="15707" r="7059" b="51781"/>
          <a:stretch/>
        </p:blipFill>
        <p:spPr>
          <a:xfrm>
            <a:off x="0" y="219271"/>
            <a:ext cx="11937304" cy="6419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BF3A51-8FEE-42C9-81CD-B7A9C4D700C4}"/>
              </a:ext>
            </a:extLst>
          </p:cNvPr>
          <p:cNvSpPr txBox="1"/>
          <p:nvPr/>
        </p:nvSpPr>
        <p:spPr>
          <a:xfrm>
            <a:off x="5162810" y="1540701"/>
            <a:ext cx="204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F3B2E-EF6E-480D-8DC1-743336BB3F23}"/>
              </a:ext>
            </a:extLst>
          </p:cNvPr>
          <p:cNvSpPr txBox="1"/>
          <p:nvPr/>
        </p:nvSpPr>
        <p:spPr>
          <a:xfrm>
            <a:off x="5626272" y="2254685"/>
            <a:ext cx="204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A0C04-372F-4225-B1B0-7DB69EAB3581}"/>
              </a:ext>
            </a:extLst>
          </p:cNvPr>
          <p:cNvSpPr txBox="1"/>
          <p:nvPr/>
        </p:nvSpPr>
        <p:spPr>
          <a:xfrm>
            <a:off x="5475961" y="2887184"/>
            <a:ext cx="204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48307-851B-4D9E-8A45-CBBC35CDE931}"/>
              </a:ext>
            </a:extLst>
          </p:cNvPr>
          <p:cNvSpPr txBox="1"/>
          <p:nvPr/>
        </p:nvSpPr>
        <p:spPr>
          <a:xfrm>
            <a:off x="5475960" y="4290099"/>
            <a:ext cx="204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D2868-1760-4151-B71E-518660583DCC}"/>
              </a:ext>
            </a:extLst>
          </p:cNvPr>
          <p:cNvSpPr txBox="1"/>
          <p:nvPr/>
        </p:nvSpPr>
        <p:spPr>
          <a:xfrm>
            <a:off x="5538590" y="5004083"/>
            <a:ext cx="204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CD2E4-EB27-4661-AD15-22A5E32F061D}"/>
              </a:ext>
            </a:extLst>
          </p:cNvPr>
          <p:cNvSpPr txBox="1"/>
          <p:nvPr/>
        </p:nvSpPr>
        <p:spPr>
          <a:xfrm>
            <a:off x="5538590" y="5636582"/>
            <a:ext cx="204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CFAB4-8C64-4B5C-9946-13FB2173B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48683" r="11044" b="31937"/>
          <a:stretch/>
        </p:blipFill>
        <p:spPr>
          <a:xfrm>
            <a:off x="0" y="219271"/>
            <a:ext cx="11661732" cy="4628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557F25-B2D9-43F9-A727-C6ADA65D4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4375" l="9873" r="89809">
                        <a14:foregroundMark x1="76433" y1="11875" x2="79936" y2="8125"/>
                        <a14:foregroundMark x1="38535" y1="94375" x2="38535" y2="94375"/>
                        <a14:foregroundMark x1="78981" y1="2500" x2="80255" y2="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13" y="4220227"/>
            <a:ext cx="1871206" cy="9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CFAB4-8C64-4B5C-9946-13FB2173B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67806" r="9874" b="6468"/>
          <a:stretch/>
        </p:blipFill>
        <p:spPr>
          <a:xfrm>
            <a:off x="0" y="219271"/>
            <a:ext cx="11661732" cy="614395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676AA5-E1AD-430F-B8F8-6C8BE9E6F835}"/>
              </a:ext>
            </a:extLst>
          </p:cNvPr>
          <p:cNvCxnSpPr/>
          <p:nvPr/>
        </p:nvCxnSpPr>
        <p:spPr>
          <a:xfrm>
            <a:off x="4734838" y="4672208"/>
            <a:ext cx="6889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783037-12D5-4DFB-BAED-1262FDE984F1}"/>
              </a:ext>
            </a:extLst>
          </p:cNvPr>
          <p:cNvCxnSpPr/>
          <p:nvPr/>
        </p:nvCxnSpPr>
        <p:spPr>
          <a:xfrm>
            <a:off x="7177414" y="3256767"/>
            <a:ext cx="6889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52649F-614C-4752-8FBC-292625B2ADC1}"/>
              </a:ext>
            </a:extLst>
          </p:cNvPr>
          <p:cNvCxnSpPr/>
          <p:nvPr/>
        </p:nvCxnSpPr>
        <p:spPr>
          <a:xfrm>
            <a:off x="5937337" y="4070959"/>
            <a:ext cx="6889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843C9A-3160-4C9A-8921-069E199E6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15342" r="11307" b="57809"/>
          <a:stretch/>
        </p:blipFill>
        <p:spPr>
          <a:xfrm>
            <a:off x="0" y="475989"/>
            <a:ext cx="11953665" cy="5373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AE32D-DAE3-41AC-B41C-D1D886FD9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4375" l="9873" r="89809">
                        <a14:foregroundMark x1="76433" y1="11875" x2="79936" y2="8125"/>
                        <a14:foregroundMark x1="38535" y1="94375" x2="38535" y2="94375"/>
                        <a14:foregroundMark x1="78981" y1="2500" x2="80255" y2="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28" y="4996841"/>
            <a:ext cx="1871206" cy="953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576DA8-C75F-44F5-B234-EB209F05D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4375" l="9873" r="89809">
                        <a14:foregroundMark x1="76433" y1="11875" x2="79936" y2="8125"/>
                        <a14:foregroundMark x1="38535" y1="94375" x2="38535" y2="94375"/>
                        <a14:foregroundMark x1="78981" y1="2500" x2="80255" y2="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08" y="4946507"/>
            <a:ext cx="1871206" cy="953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76677-46B8-4B2D-879A-DD1EB601D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4375" l="9873" r="89809">
                        <a14:foregroundMark x1="76433" y1="11875" x2="79936" y2="8125"/>
                        <a14:foregroundMark x1="38535" y1="94375" x2="38535" y2="94375"/>
                        <a14:foregroundMark x1="78981" y1="2500" x2="80255" y2="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32" y="5284710"/>
            <a:ext cx="1871206" cy="953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1076E-133C-455C-8816-1C8D301C4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4375" l="9873" r="89809">
                        <a14:foregroundMark x1="76433" y1="11875" x2="79936" y2="8125"/>
                        <a14:foregroundMark x1="38535" y1="94375" x2="38535" y2="94375"/>
                        <a14:foregroundMark x1="78981" y1="2500" x2="80255" y2="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72" y="5090442"/>
            <a:ext cx="1871206" cy="9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843C9A-3160-4C9A-8921-069E199E6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41428" r="9578" b="6863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2A1F1B-5CCE-4225-B13F-91555D623E0E}"/>
              </a:ext>
            </a:extLst>
          </p:cNvPr>
          <p:cNvSpPr txBox="1"/>
          <p:nvPr/>
        </p:nvSpPr>
        <p:spPr>
          <a:xfrm>
            <a:off x="878908" y="4935417"/>
            <a:ext cx="548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nước trong bình còn lại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là:</a:t>
            </a:r>
            <a:endParaRPr lang="en-US" sz="2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DA6F7-5DF6-4C33-9986-87DBB54A151C}"/>
              </a:ext>
            </a:extLst>
          </p:cNvPr>
          <p:cNvSpPr txBox="1"/>
          <p:nvPr/>
        </p:nvSpPr>
        <p:spPr>
          <a:xfrm>
            <a:off x="1566716" y="5351874"/>
            <a:ext cx="359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3  – 1  = 2 (</a:t>
            </a:r>
            <a:r>
              <a:rPr lang="en-US" sz="4000" b="1" dirty="0">
                <a:solidFill>
                  <a:srgbClr val="FF0000"/>
                </a:solidFill>
                <a:latin typeface="UNI Tap Viet 0" panose="030306020405070D0405" pitchFamily="66" charset="77"/>
                <a:ea typeface="HP001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F81B7-767A-42A6-8010-F827B79A808F}"/>
              </a:ext>
            </a:extLst>
          </p:cNvPr>
          <p:cNvSpPr txBox="1"/>
          <p:nvPr/>
        </p:nvSpPr>
        <p:spPr>
          <a:xfrm>
            <a:off x="2200484" y="5848180"/>
            <a:ext cx="359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 2 </a:t>
            </a:r>
            <a:r>
              <a:rPr lang="en-US" sz="4000" b="1" dirty="0">
                <a:solidFill>
                  <a:srgbClr val="FF0000"/>
                </a:solidFill>
                <a:latin typeface="UNI Tap Viet 0" panose="030306020405070D0405" pitchFamily="66" charset="77"/>
                <a:ea typeface="HP001" panose="020B0603050302020204" pitchFamily="34" charset="0"/>
                <a:cs typeface="Times New Roman" panose="02020603050405020304" pitchFamily="18" charset="0"/>
              </a:rPr>
              <a:t>l</a:t>
            </a:r>
            <a:endParaRPr lang="en-US" sz="40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0F72B-A8DF-4918-A2E0-9E2BD3464844}"/>
              </a:ext>
            </a:extLst>
          </p:cNvPr>
          <p:cNvSpPr txBox="1"/>
          <p:nvPr/>
        </p:nvSpPr>
        <p:spPr>
          <a:xfrm>
            <a:off x="6535454" y="4941519"/>
            <a:ext cx="5484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nước bình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là:</a:t>
            </a:r>
            <a:endParaRPr lang="en-US" sz="2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DE8C9-FEDD-4803-98A0-08D9C5553AD7}"/>
              </a:ext>
            </a:extLst>
          </p:cNvPr>
          <p:cNvSpPr txBox="1"/>
          <p:nvPr/>
        </p:nvSpPr>
        <p:spPr>
          <a:xfrm>
            <a:off x="7360084" y="5823652"/>
            <a:ext cx="359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  + 3  = 5 (</a:t>
            </a:r>
            <a:r>
              <a:rPr lang="en-US" sz="4000" b="1" dirty="0">
                <a:solidFill>
                  <a:srgbClr val="FF0000"/>
                </a:solidFill>
                <a:latin typeface="UNI Tap Viet 0" panose="030306020405070D0405" pitchFamily="66" charset="77"/>
                <a:ea typeface="HP001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340D7-4624-4D06-851E-216B070DB06B}"/>
              </a:ext>
            </a:extLst>
          </p:cNvPr>
          <p:cNvSpPr txBox="1"/>
          <p:nvPr/>
        </p:nvSpPr>
        <p:spPr>
          <a:xfrm>
            <a:off x="7893484" y="6271104"/>
            <a:ext cx="359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 5 </a:t>
            </a:r>
            <a:r>
              <a:rPr lang="en-US" sz="4000" b="1" dirty="0">
                <a:solidFill>
                  <a:srgbClr val="FF0000"/>
                </a:solidFill>
                <a:latin typeface="UNI Tap Viet 0" panose="030306020405070D0405" pitchFamily="66" charset="77"/>
                <a:ea typeface="HP001" panose="020B0603050302020204" pitchFamily="34" charset="0"/>
                <a:cs typeface="Times New Roman" panose="02020603050405020304" pitchFamily="18" charset="0"/>
              </a:rPr>
              <a:t>l</a:t>
            </a:r>
            <a:endParaRPr lang="en-US" sz="2800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59D17-50A2-4975-970B-6BBEEC1C1C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15449" r="27103" b="63598"/>
          <a:stretch/>
        </p:blipFill>
        <p:spPr>
          <a:xfrm>
            <a:off x="0" y="798285"/>
            <a:ext cx="11669485" cy="5044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5FB0-D17C-4C5D-9707-4CECC54BB33A}"/>
              </a:ext>
            </a:extLst>
          </p:cNvPr>
          <p:cNvSpPr txBox="1"/>
          <p:nvPr/>
        </p:nvSpPr>
        <p:spPr>
          <a:xfrm>
            <a:off x="4373670" y="1866378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BD469-5517-4576-9151-580E10D6FA1C}"/>
              </a:ext>
            </a:extLst>
          </p:cNvPr>
          <p:cNvSpPr txBox="1"/>
          <p:nvPr/>
        </p:nvSpPr>
        <p:spPr>
          <a:xfrm>
            <a:off x="5097793" y="1866377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687CD-2DE3-426D-AEA4-AB1031EFBC18}"/>
              </a:ext>
            </a:extLst>
          </p:cNvPr>
          <p:cNvSpPr txBox="1"/>
          <p:nvPr/>
        </p:nvSpPr>
        <p:spPr>
          <a:xfrm>
            <a:off x="5809090" y="1866377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747C02-6FD5-4034-B86F-9689CE1A6A29}"/>
              </a:ext>
            </a:extLst>
          </p:cNvPr>
          <p:cNvSpPr txBox="1"/>
          <p:nvPr/>
        </p:nvSpPr>
        <p:spPr>
          <a:xfrm>
            <a:off x="7838306" y="1853850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3F8C8-B8A7-4DCF-B64F-84C2A8917802}"/>
              </a:ext>
            </a:extLst>
          </p:cNvPr>
          <p:cNvSpPr txBox="1"/>
          <p:nvPr/>
        </p:nvSpPr>
        <p:spPr>
          <a:xfrm>
            <a:off x="8575255" y="1853850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48F3B-F06C-45CC-879D-A53FC8799190}"/>
              </a:ext>
            </a:extLst>
          </p:cNvPr>
          <p:cNvSpPr txBox="1"/>
          <p:nvPr/>
        </p:nvSpPr>
        <p:spPr>
          <a:xfrm>
            <a:off x="3020859" y="2674398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07C17-6C5D-4D7A-8FD4-CCAC3BAC58D3}"/>
              </a:ext>
            </a:extLst>
          </p:cNvPr>
          <p:cNvSpPr txBox="1"/>
          <p:nvPr/>
        </p:nvSpPr>
        <p:spPr>
          <a:xfrm>
            <a:off x="3757808" y="2674398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16332-4B3A-49F7-B4F5-2EA1DB9748DB}"/>
              </a:ext>
            </a:extLst>
          </p:cNvPr>
          <p:cNvSpPr txBox="1"/>
          <p:nvPr/>
        </p:nvSpPr>
        <p:spPr>
          <a:xfrm>
            <a:off x="6778667" y="2674398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DF0F3-6DD6-4435-9902-492971BEBB1C}"/>
              </a:ext>
            </a:extLst>
          </p:cNvPr>
          <p:cNvSpPr txBox="1"/>
          <p:nvPr/>
        </p:nvSpPr>
        <p:spPr>
          <a:xfrm>
            <a:off x="7328770" y="2668226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9BC1C-D083-40C2-A669-D9B9E50C3FB8}"/>
              </a:ext>
            </a:extLst>
          </p:cNvPr>
          <p:cNvSpPr txBox="1"/>
          <p:nvPr/>
        </p:nvSpPr>
        <p:spPr>
          <a:xfrm>
            <a:off x="8179931" y="2670117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00736-224A-40FF-8EE6-7046300A4934}"/>
              </a:ext>
            </a:extLst>
          </p:cNvPr>
          <p:cNvSpPr txBox="1"/>
          <p:nvPr/>
        </p:nvSpPr>
        <p:spPr>
          <a:xfrm>
            <a:off x="4343098" y="3487350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CA0A9-79E6-44E5-ADB2-1D28764104A3}"/>
              </a:ext>
            </a:extLst>
          </p:cNvPr>
          <p:cNvSpPr txBox="1"/>
          <p:nvPr/>
        </p:nvSpPr>
        <p:spPr>
          <a:xfrm>
            <a:off x="5809090" y="3531609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5AC47-DF35-46A8-A064-91578104D702}"/>
              </a:ext>
            </a:extLst>
          </p:cNvPr>
          <p:cNvSpPr txBox="1"/>
          <p:nvPr/>
        </p:nvSpPr>
        <p:spPr>
          <a:xfrm>
            <a:off x="6778666" y="3531609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05997-44FA-419C-92FE-CF90EEFCAFDF}"/>
              </a:ext>
            </a:extLst>
          </p:cNvPr>
          <p:cNvSpPr txBox="1"/>
          <p:nvPr/>
        </p:nvSpPr>
        <p:spPr>
          <a:xfrm>
            <a:off x="8006290" y="3482602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F70713-4705-4A79-8EDF-51BC61383C7C}"/>
              </a:ext>
            </a:extLst>
          </p:cNvPr>
          <p:cNvSpPr txBox="1"/>
          <p:nvPr/>
        </p:nvSpPr>
        <p:spPr>
          <a:xfrm>
            <a:off x="4126282" y="4342095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B3CA2-149F-44AC-AA75-D5F0AE2CCB3A}"/>
              </a:ext>
            </a:extLst>
          </p:cNvPr>
          <p:cNvSpPr txBox="1"/>
          <p:nvPr/>
        </p:nvSpPr>
        <p:spPr>
          <a:xfrm>
            <a:off x="4742144" y="4342095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B9C1E2-4B7C-4270-A87D-951AB5F64B49}"/>
              </a:ext>
            </a:extLst>
          </p:cNvPr>
          <p:cNvSpPr txBox="1"/>
          <p:nvPr/>
        </p:nvSpPr>
        <p:spPr>
          <a:xfrm>
            <a:off x="5479093" y="4342095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3A3D77-EB4F-436D-8B22-72094E793F82}"/>
              </a:ext>
            </a:extLst>
          </p:cNvPr>
          <p:cNvSpPr txBox="1"/>
          <p:nvPr/>
        </p:nvSpPr>
        <p:spPr>
          <a:xfrm>
            <a:off x="6853003" y="4342094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FF8913-7FBA-494F-AFAF-CBD8B17EC721}"/>
              </a:ext>
            </a:extLst>
          </p:cNvPr>
          <p:cNvSpPr txBox="1"/>
          <p:nvPr/>
        </p:nvSpPr>
        <p:spPr>
          <a:xfrm>
            <a:off x="7589952" y="4342094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09CFD4-AECA-4D45-86E0-D4E66C66B9ED}"/>
              </a:ext>
            </a:extLst>
          </p:cNvPr>
          <p:cNvSpPr txBox="1"/>
          <p:nvPr/>
        </p:nvSpPr>
        <p:spPr>
          <a:xfrm>
            <a:off x="4300300" y="5196840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89D650-5679-44CC-837A-BABE6766C28D}"/>
              </a:ext>
            </a:extLst>
          </p:cNvPr>
          <p:cNvSpPr txBox="1"/>
          <p:nvPr/>
        </p:nvSpPr>
        <p:spPr>
          <a:xfrm>
            <a:off x="5076172" y="5196840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535199-6394-4014-B617-0E5FA4C00C3D}"/>
              </a:ext>
            </a:extLst>
          </p:cNvPr>
          <p:cNvSpPr txBox="1"/>
          <p:nvPr/>
        </p:nvSpPr>
        <p:spPr>
          <a:xfrm>
            <a:off x="5834742" y="5176343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1F3F43-0135-43DB-82CD-765BD1F68C53}"/>
              </a:ext>
            </a:extLst>
          </p:cNvPr>
          <p:cNvSpPr txBox="1"/>
          <p:nvPr/>
        </p:nvSpPr>
        <p:spPr>
          <a:xfrm>
            <a:off x="7101357" y="5176343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A0E6C-21B0-4CB5-99F4-B87637CD29C1}"/>
              </a:ext>
            </a:extLst>
          </p:cNvPr>
          <p:cNvSpPr txBox="1"/>
          <p:nvPr/>
        </p:nvSpPr>
        <p:spPr>
          <a:xfrm>
            <a:off x="7914585" y="5184498"/>
            <a:ext cx="7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7796CD-877A-428E-9230-C7575684C698}"/>
              </a:ext>
            </a:extLst>
          </p:cNvPr>
          <p:cNvSpPr txBox="1"/>
          <p:nvPr/>
        </p:nvSpPr>
        <p:spPr>
          <a:xfrm>
            <a:off x="8680607" y="5184498"/>
            <a:ext cx="125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540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208</Words>
  <Application>Microsoft Macintosh PowerPoint</Application>
  <PresentationFormat>Widescreen</PresentationFormat>
  <Paragraphs>102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HP001</vt:lpstr>
      <vt:lpstr>ITC Avant Garde Std Bk</vt:lpstr>
      <vt:lpstr>Times New Roman</vt:lpstr>
      <vt:lpstr>UNI Tap Viet 0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214</cp:revision>
  <dcterms:created xsi:type="dcterms:W3CDTF">2021-01-08T03:00:40Z</dcterms:created>
  <dcterms:modified xsi:type="dcterms:W3CDTF">2023-06-14T06:16:30Z</dcterms:modified>
</cp:coreProperties>
</file>